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0BCB8B-5023-D729-1586-A07DE20A37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ABA642-8792-94D7-A443-424740EFE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AAF07C-2A5C-63E0-E72C-9C11E5C07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304B06-9BD5-9E9E-682E-A48A28EA8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5B83C4-FA60-9FF1-58DA-FFDB822C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26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6DB955-E1F1-9F42-AE67-E16832EFF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6115BD-539B-25BE-22E3-56F9C5E70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9E8AD2-4A30-21BB-9146-626481AA1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8CB8B1-5F63-97B5-F05B-A7933F98D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5FFD0A-DEE0-73C5-F765-7AF14B8B9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678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354FF4A-466B-6254-951D-5CCDC49AB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68475E-55EF-4A4A-15F3-5F48B1ECE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F07363-E35C-3BDE-9ACE-B7BF7F6F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61C4BF-B788-77DB-884C-749D27C44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EB6813-F89E-D574-7B9D-ED20D454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99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FD2AB5-10FF-D694-BA99-4D8D645B9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63522C-81BC-B765-9C02-6FA952CD2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8026FE-108C-C532-CE19-03DF4731F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609D09-1669-5451-9505-C7885F5E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149768-D697-F07D-7F6F-7C91B345A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594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08D3AA-EC34-D347-8845-638986AB0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01284C-3B1E-CB3F-6F46-7D28750BD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45365C-E024-7222-2BE6-5BCD7E4F0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4BFD5E-8584-FFE1-7F8B-B5C2C2D00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FF5F63-A71A-6FFA-A0CE-C03B8F732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66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F4B43C-B75C-D37E-E13C-2EE7A7077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D5C13F-5BE8-2EBB-0472-974179FDC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DD643C1-4579-6ACC-83E4-096B594DB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DBB6A2-2DD9-A43F-CC3C-35219F4E1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34E52B-2304-D166-33BC-ECCD00980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E65024-43FA-0809-295D-399D97643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552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0224BB-F597-FC9E-E337-9410894E9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AD59F7-5CFB-BB87-A897-7FF31FA0E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824ED04-A610-5F6F-E7A6-7B4E570009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89514E9-598F-9B63-2BE4-8CFAC3B7A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6EF8552-B10F-8E30-5B02-BE30C4144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AF6A76E-F0E0-4E4B-6062-1C25E19CA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2022FCF-43CB-04A4-A0C9-3FBC9E1D8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6E93F5-D918-095E-BBB4-D8DEE2A46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878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793377-39D4-806F-0170-9F3862FF4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5C6F39C-57FA-CE8F-7895-12A118127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93440D-97F6-41AC-DD67-D39F203E8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E9C7CD6-D3DB-E8F7-BAB5-63CAF5D7D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263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4D1B954-271E-722A-7235-EDD7870C4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4DBFDB-BBFE-B44B-335B-FBB3A957A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29B283-7560-D501-C1EB-2364EFF9B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49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AAD6A4-7BCA-DC14-BC34-2F42A03E6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B2B49-DCCF-4611-8022-44A658F11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033AB3-1DA6-07AF-EB8C-F31E81EBA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D59A51-8209-501F-7C0A-6ECA54145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B44C49-332B-227A-A9F4-687A253F8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4FC916-A1B2-4A25-8D0C-80CAA653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994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56D06D-91BE-A306-01AD-7A2DF621E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824B8FB-69AE-3565-A7C5-0F206CBD46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0DDB521-BF68-42B0-993B-A5EFECA92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1E4274-D2A2-F600-5598-10FD42CDC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0CAE5A-3255-8AB6-A5BE-3E1A6AE26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0D41BB-9A87-2101-DC42-DACF1738B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84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4B4429A-122C-89C0-E3C0-13A6D44F1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FC2BA7-C3A5-872A-7B56-8F62C4C3D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30EA0E-6BB1-5DD0-24E2-AF26E5DC2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5F869F-86E1-45B1-B11C-6D6905BE6A7E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A669A9-0591-E9B8-E3DA-B60B8F9E88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84772E-79E9-94B9-F7FA-A46DD16450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99EAF-8B07-47D2-BA0F-6F2A8DB23B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9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D6E4CB-8D96-CD91-8532-BF78D7E251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Phare de Gatteville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236166-B82C-88B1-BCDF-0AB36A820F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Statistiques 2025 de consultation du site internet</a:t>
            </a:r>
          </a:p>
        </p:txBody>
      </p:sp>
      <p:pic>
        <p:nvPicPr>
          <p:cNvPr id="5" name="Image 4" descr="Une image contenant clipart, Graphique, graphisme, illustration&#10;&#10;Le contenu généré par l’IA peut être incorrect.">
            <a:extLst>
              <a:ext uri="{FF2B5EF4-FFF2-40B4-BE49-F238E27FC236}">
                <a16:creationId xmlns:a16="http://schemas.microsoft.com/office/drawing/2014/main" id="{9349D030-F0AA-397C-CE22-FC1089BAA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445" y="4997179"/>
            <a:ext cx="1857554" cy="184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60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64E4BB6-CF50-030B-945B-5DEBBB1869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5000"/>
          <a:stretch/>
        </p:blipFill>
        <p:spPr>
          <a:xfrm>
            <a:off x="11271" y="1177094"/>
            <a:ext cx="12169458" cy="424891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B3B6E7E-C0B3-72C8-3DCF-FB8D9BEA269C}"/>
              </a:ext>
            </a:extLst>
          </p:cNvPr>
          <p:cNvSpPr txBox="1"/>
          <p:nvPr/>
        </p:nvSpPr>
        <p:spPr>
          <a:xfrm>
            <a:off x="129395" y="6392174"/>
            <a:ext cx="11852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ASCEE 50 - Phare de Gatteville - Statistiques 2025 de consultation du site internet</a:t>
            </a:r>
          </a:p>
          <a:p>
            <a:r>
              <a:rPr lang="fr-FR" dirty="0"/>
              <a:t> </a:t>
            </a:r>
          </a:p>
        </p:txBody>
      </p:sp>
      <p:pic>
        <p:nvPicPr>
          <p:cNvPr id="5" name="Image 4" descr="Une image contenant clipart, Graphique, graphisme, illustration&#10;&#10;Le contenu généré par l’IA peut être incorrect.">
            <a:extLst>
              <a:ext uri="{FF2B5EF4-FFF2-40B4-BE49-F238E27FC236}">
                <a16:creationId xmlns:a16="http://schemas.microsoft.com/office/drawing/2014/main" id="{0DE8AAFB-0635-D2E8-B6D7-C14272D54B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445" y="4997179"/>
            <a:ext cx="1857554" cy="184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328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B3B6E7E-C0B3-72C8-3DCF-FB8D9BEA269C}"/>
              </a:ext>
            </a:extLst>
          </p:cNvPr>
          <p:cNvSpPr txBox="1"/>
          <p:nvPr/>
        </p:nvSpPr>
        <p:spPr>
          <a:xfrm>
            <a:off x="129395" y="6392174"/>
            <a:ext cx="11852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ASCEE 50 - Phare de Gatteville - Statistiques 2025 de consultation du site internet</a:t>
            </a:r>
          </a:p>
          <a:p>
            <a:r>
              <a:rPr lang="fr-FR" dirty="0"/>
              <a:t>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40F8EC3-F8ED-89CC-98B7-AEB2401076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8450" y="1288384"/>
            <a:ext cx="3781953" cy="395342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7379F11-EF47-9657-87CC-ECEE6B1275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207" y="185468"/>
            <a:ext cx="7242406" cy="6159258"/>
          </a:xfrm>
          <a:prstGeom prst="rect">
            <a:avLst/>
          </a:prstGeom>
        </p:spPr>
      </p:pic>
      <p:pic>
        <p:nvPicPr>
          <p:cNvPr id="8" name="Image 7" descr="Une image contenant clipart, Graphique, graphisme, illustration&#10;&#10;Le contenu généré par l’IA peut être incorrect.">
            <a:extLst>
              <a:ext uri="{FF2B5EF4-FFF2-40B4-BE49-F238E27FC236}">
                <a16:creationId xmlns:a16="http://schemas.microsoft.com/office/drawing/2014/main" id="{7094058E-810B-A65A-54A2-892447282A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445" y="4997179"/>
            <a:ext cx="1857554" cy="184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2035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40</Words>
  <Application>Microsoft Office PowerPoint</Application>
  <PresentationFormat>Grand écran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Phare de Gatteville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Didier CHESNET</dc:creator>
  <cp:lastModifiedBy>Didier CHESNET</cp:lastModifiedBy>
  <cp:revision>2</cp:revision>
  <dcterms:created xsi:type="dcterms:W3CDTF">2026-03-12T09:23:07Z</dcterms:created>
  <dcterms:modified xsi:type="dcterms:W3CDTF">2026-03-12T09:47:14Z</dcterms:modified>
</cp:coreProperties>
</file>