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handoutMasterIdLst>
    <p:handoutMasterId r:id="rId3"/>
  </p:handoutMasterIdLst>
  <p:sldIdLst>
    <p:sldId id="256" r:id="rId2"/>
  </p:sldIdLst>
  <p:sldSz cx="10691813" cy="7559675"/>
  <p:notesSz cx="7104063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B9997E"/>
    <a:srgbClr val="BD9C6F"/>
    <a:srgbClr val="75276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092"/>
    <p:restoredTop sz="94668"/>
  </p:normalViewPr>
  <p:slideViewPr>
    <p:cSldViewPr snapToGrid="0" snapToObjects="1">
      <p:cViewPr varScale="1">
        <p:scale>
          <a:sx n="73" d="100"/>
          <a:sy n="73" d="100"/>
        </p:scale>
        <p:origin x="-846" y="-102"/>
      </p:cViewPr>
      <p:guideLst>
        <p:guide orient="horz" pos="2381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05" d="100"/>
          <a:sy n="105" d="100"/>
        </p:scale>
        <p:origin x="4424" y="20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DAD5C8FA-721A-964B-A615-C29A97A83C0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308056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4193" y="402959"/>
            <a:ext cx="9223429" cy="1460302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34193" y="2012547"/>
            <a:ext cx="9223429" cy="47962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734193" y="7006309"/>
            <a:ext cx="2406893" cy="402959"/>
          </a:xfrm>
          <a:prstGeom prst="rect">
            <a:avLst/>
          </a:prstGeom>
        </p:spPr>
        <p:txBody>
          <a:bodyPr/>
          <a:lstStyle/>
          <a:p>
            <a:fld id="{4A6BB2E4-3D66-4F4F-9A8D-AE580FDF0AE7}" type="datetimeFigureOut">
              <a:rPr lang="fr-FR" smtClean="0"/>
              <a:pPr/>
              <a:t>02/02/2021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540738" y="7006309"/>
            <a:ext cx="3610339" cy="402959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550729" y="7006309"/>
            <a:ext cx="2406893" cy="402959"/>
          </a:xfrm>
          <a:prstGeom prst="rect">
            <a:avLst/>
          </a:prstGeom>
        </p:spPr>
        <p:txBody>
          <a:bodyPr/>
          <a:lstStyle/>
          <a:p>
            <a:fld id="{673A1884-EFDB-814F-BD46-A280A47173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802540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0367734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815343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4193" y="402959"/>
            <a:ext cx="9223429" cy="1460302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34194" y="2012547"/>
            <a:ext cx="4503943" cy="47962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53679" y="2012547"/>
            <a:ext cx="4503943" cy="47962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734193" y="7006309"/>
            <a:ext cx="2406893" cy="402959"/>
          </a:xfrm>
          <a:prstGeom prst="rect">
            <a:avLst/>
          </a:prstGeom>
        </p:spPr>
        <p:txBody>
          <a:bodyPr/>
          <a:lstStyle/>
          <a:p>
            <a:fld id="{4A6BB2E4-3D66-4F4F-9A8D-AE580FDF0AE7}" type="datetimeFigureOut">
              <a:rPr lang="fr-FR" smtClean="0"/>
              <a:pPr/>
              <a:t>02/02/2021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540738" y="7006309"/>
            <a:ext cx="3610339" cy="402959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50729" y="7006309"/>
            <a:ext cx="2406893" cy="402959"/>
          </a:xfrm>
          <a:prstGeom prst="rect">
            <a:avLst/>
          </a:prstGeom>
        </p:spPr>
        <p:txBody>
          <a:bodyPr/>
          <a:lstStyle/>
          <a:p>
            <a:fld id="{673A1884-EFDB-814F-BD46-A280A47173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534184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6438" y="402959"/>
            <a:ext cx="9221184" cy="1460302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36438" y="1853159"/>
            <a:ext cx="4524151" cy="90805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394" b="1"/>
            </a:lvl1pPr>
            <a:lvl2pPr marL="646618" indent="0">
              <a:buNone/>
              <a:defRPr sz="2829" b="1"/>
            </a:lvl2pPr>
            <a:lvl3pPr marL="1293236" indent="0">
              <a:buNone/>
              <a:defRPr sz="2546" b="1"/>
            </a:lvl3pPr>
            <a:lvl4pPr marL="1939854" indent="0">
              <a:buNone/>
              <a:defRPr sz="2263" b="1"/>
            </a:lvl4pPr>
            <a:lvl5pPr marL="2586472" indent="0">
              <a:buNone/>
              <a:defRPr sz="2263" b="1"/>
            </a:lvl5pPr>
            <a:lvl6pPr marL="3233090" indent="0">
              <a:buNone/>
              <a:defRPr sz="2263" b="1"/>
            </a:lvl6pPr>
            <a:lvl7pPr marL="3879708" indent="0">
              <a:buNone/>
              <a:defRPr sz="2263" b="1"/>
            </a:lvl7pPr>
            <a:lvl8pPr marL="4526326" indent="0">
              <a:buNone/>
              <a:defRPr sz="2263" b="1"/>
            </a:lvl8pPr>
            <a:lvl9pPr marL="5172944" indent="0">
              <a:buNone/>
              <a:defRPr sz="2263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36438" y="2761218"/>
            <a:ext cx="4524151" cy="40621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13264" y="1853159"/>
            <a:ext cx="4544357" cy="90805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394" b="1"/>
            </a:lvl1pPr>
            <a:lvl2pPr marL="646618" indent="0">
              <a:buNone/>
              <a:defRPr sz="2829" b="1"/>
            </a:lvl2pPr>
            <a:lvl3pPr marL="1293236" indent="0">
              <a:buNone/>
              <a:defRPr sz="2546" b="1"/>
            </a:lvl3pPr>
            <a:lvl4pPr marL="1939854" indent="0">
              <a:buNone/>
              <a:defRPr sz="2263" b="1"/>
            </a:lvl4pPr>
            <a:lvl5pPr marL="2586472" indent="0">
              <a:buNone/>
              <a:defRPr sz="2263" b="1"/>
            </a:lvl5pPr>
            <a:lvl6pPr marL="3233090" indent="0">
              <a:buNone/>
              <a:defRPr sz="2263" b="1"/>
            </a:lvl6pPr>
            <a:lvl7pPr marL="3879708" indent="0">
              <a:buNone/>
              <a:defRPr sz="2263" b="1"/>
            </a:lvl7pPr>
            <a:lvl8pPr marL="4526326" indent="0">
              <a:buNone/>
              <a:defRPr sz="2263" b="1"/>
            </a:lvl8pPr>
            <a:lvl9pPr marL="5172944" indent="0">
              <a:buNone/>
              <a:defRPr sz="2263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13264" y="2761218"/>
            <a:ext cx="4544357" cy="40621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734193" y="7006309"/>
            <a:ext cx="2406893" cy="402959"/>
          </a:xfrm>
          <a:prstGeom prst="rect">
            <a:avLst/>
          </a:prstGeom>
        </p:spPr>
        <p:txBody>
          <a:bodyPr/>
          <a:lstStyle/>
          <a:p>
            <a:fld id="{4A6BB2E4-3D66-4F4F-9A8D-AE580FDF0AE7}" type="datetimeFigureOut">
              <a:rPr lang="fr-FR" smtClean="0"/>
              <a:pPr/>
              <a:t>02/02/2021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540738" y="7006309"/>
            <a:ext cx="3610339" cy="402959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50729" y="7006309"/>
            <a:ext cx="2406893" cy="402959"/>
          </a:xfrm>
          <a:prstGeom prst="rect">
            <a:avLst/>
          </a:prstGeom>
        </p:spPr>
        <p:txBody>
          <a:bodyPr/>
          <a:lstStyle/>
          <a:p>
            <a:fld id="{673A1884-EFDB-814F-BD46-A280A47173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9512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4193" y="402959"/>
            <a:ext cx="9223429" cy="1460302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734193" y="7006309"/>
            <a:ext cx="2406893" cy="402959"/>
          </a:xfrm>
          <a:prstGeom prst="rect">
            <a:avLst/>
          </a:prstGeom>
        </p:spPr>
        <p:txBody>
          <a:bodyPr/>
          <a:lstStyle/>
          <a:p>
            <a:fld id="{4A6BB2E4-3D66-4F4F-9A8D-AE580FDF0AE7}" type="datetimeFigureOut">
              <a:rPr lang="fr-FR" smtClean="0"/>
              <a:pPr/>
              <a:t>02/02/2021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540738" y="7006309"/>
            <a:ext cx="3610339" cy="402959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550729" y="7006309"/>
            <a:ext cx="2406893" cy="402959"/>
          </a:xfrm>
          <a:prstGeom prst="rect">
            <a:avLst/>
          </a:prstGeom>
        </p:spPr>
        <p:txBody>
          <a:bodyPr/>
          <a:lstStyle/>
          <a:p>
            <a:fld id="{673A1884-EFDB-814F-BD46-A280A47173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548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734193" y="7006309"/>
            <a:ext cx="2406893" cy="402959"/>
          </a:xfrm>
          <a:prstGeom prst="rect">
            <a:avLst/>
          </a:prstGeom>
        </p:spPr>
        <p:txBody>
          <a:bodyPr/>
          <a:lstStyle/>
          <a:p>
            <a:fld id="{4A6BB2E4-3D66-4F4F-9A8D-AE580FDF0AE7}" type="datetimeFigureOut">
              <a:rPr lang="fr-FR" smtClean="0"/>
              <a:pPr/>
              <a:t>02/02/2021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540738" y="7006309"/>
            <a:ext cx="3610339" cy="402959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50729" y="7006309"/>
            <a:ext cx="2406893" cy="402959"/>
          </a:xfrm>
          <a:prstGeom prst="rect">
            <a:avLst/>
          </a:prstGeom>
        </p:spPr>
        <p:txBody>
          <a:bodyPr/>
          <a:lstStyle/>
          <a:p>
            <a:fld id="{673A1884-EFDB-814F-BD46-A280A47173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0465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6437" y="503979"/>
            <a:ext cx="3448682" cy="1764485"/>
          </a:xfrm>
          <a:prstGeom prst="rect">
            <a:avLst/>
          </a:prstGeom>
        </p:spPr>
        <p:txBody>
          <a:bodyPr anchor="b"/>
          <a:lstStyle>
            <a:lvl1pPr>
              <a:defRPr sz="4526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44358" y="1088773"/>
            <a:ext cx="5413264" cy="5372027"/>
          </a:xfrm>
          <a:prstGeom prst="rect">
            <a:avLst/>
          </a:prstGeom>
        </p:spPr>
        <p:txBody>
          <a:bodyPr/>
          <a:lstStyle>
            <a:lvl1pPr>
              <a:defRPr sz="4526"/>
            </a:lvl1pPr>
            <a:lvl2pPr>
              <a:defRPr sz="3960"/>
            </a:lvl2pPr>
            <a:lvl3pPr>
              <a:defRPr sz="3394"/>
            </a:lvl3pPr>
            <a:lvl4pPr>
              <a:defRPr sz="2829"/>
            </a:lvl4pPr>
            <a:lvl5pPr>
              <a:defRPr sz="2829"/>
            </a:lvl5pPr>
            <a:lvl6pPr>
              <a:defRPr sz="2829"/>
            </a:lvl6pPr>
            <a:lvl7pPr>
              <a:defRPr sz="2829"/>
            </a:lvl7pPr>
            <a:lvl8pPr>
              <a:defRPr sz="2829"/>
            </a:lvl8pPr>
            <a:lvl9pPr>
              <a:defRPr sz="2829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36437" y="2268464"/>
            <a:ext cx="3448682" cy="42013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63"/>
            </a:lvl1pPr>
            <a:lvl2pPr marL="646618" indent="0">
              <a:buNone/>
              <a:defRPr sz="1980"/>
            </a:lvl2pPr>
            <a:lvl3pPr marL="1293236" indent="0">
              <a:buNone/>
              <a:defRPr sz="1697"/>
            </a:lvl3pPr>
            <a:lvl4pPr marL="1939854" indent="0">
              <a:buNone/>
              <a:defRPr sz="1414"/>
            </a:lvl4pPr>
            <a:lvl5pPr marL="2586472" indent="0">
              <a:buNone/>
              <a:defRPr sz="1414"/>
            </a:lvl5pPr>
            <a:lvl6pPr marL="3233090" indent="0">
              <a:buNone/>
              <a:defRPr sz="1414"/>
            </a:lvl6pPr>
            <a:lvl7pPr marL="3879708" indent="0">
              <a:buNone/>
              <a:defRPr sz="1414"/>
            </a:lvl7pPr>
            <a:lvl8pPr marL="4526326" indent="0">
              <a:buNone/>
              <a:defRPr sz="1414"/>
            </a:lvl8pPr>
            <a:lvl9pPr marL="5172944" indent="0">
              <a:buNone/>
              <a:defRPr sz="1414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734193" y="7006309"/>
            <a:ext cx="2406893" cy="402959"/>
          </a:xfrm>
          <a:prstGeom prst="rect">
            <a:avLst/>
          </a:prstGeom>
        </p:spPr>
        <p:txBody>
          <a:bodyPr/>
          <a:lstStyle/>
          <a:p>
            <a:fld id="{4A6BB2E4-3D66-4F4F-9A8D-AE580FDF0AE7}" type="datetimeFigureOut">
              <a:rPr lang="fr-FR" smtClean="0"/>
              <a:pPr/>
              <a:t>02/02/2021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540738" y="7006309"/>
            <a:ext cx="3610339" cy="402959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50729" y="7006309"/>
            <a:ext cx="2406893" cy="402959"/>
          </a:xfrm>
          <a:prstGeom prst="rect">
            <a:avLst/>
          </a:prstGeom>
        </p:spPr>
        <p:txBody>
          <a:bodyPr/>
          <a:lstStyle/>
          <a:p>
            <a:fld id="{673A1884-EFDB-814F-BD46-A280A47173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84125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6437" y="503979"/>
            <a:ext cx="3448682" cy="1764485"/>
          </a:xfrm>
          <a:prstGeom prst="rect">
            <a:avLst/>
          </a:prstGeom>
        </p:spPr>
        <p:txBody>
          <a:bodyPr anchor="b"/>
          <a:lstStyle>
            <a:lvl1pPr>
              <a:defRPr sz="4526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4544358" y="1088773"/>
            <a:ext cx="5413264" cy="53720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526"/>
            </a:lvl1pPr>
            <a:lvl2pPr marL="646618" indent="0">
              <a:buNone/>
              <a:defRPr sz="3960"/>
            </a:lvl2pPr>
            <a:lvl3pPr marL="1293236" indent="0">
              <a:buNone/>
              <a:defRPr sz="3394"/>
            </a:lvl3pPr>
            <a:lvl4pPr marL="1939854" indent="0">
              <a:buNone/>
              <a:defRPr sz="2829"/>
            </a:lvl4pPr>
            <a:lvl5pPr marL="2586472" indent="0">
              <a:buNone/>
              <a:defRPr sz="2829"/>
            </a:lvl5pPr>
            <a:lvl6pPr marL="3233090" indent="0">
              <a:buNone/>
              <a:defRPr sz="2829"/>
            </a:lvl6pPr>
            <a:lvl7pPr marL="3879708" indent="0">
              <a:buNone/>
              <a:defRPr sz="2829"/>
            </a:lvl7pPr>
            <a:lvl8pPr marL="4526326" indent="0">
              <a:buNone/>
              <a:defRPr sz="2829"/>
            </a:lvl8pPr>
            <a:lvl9pPr marL="5172944" indent="0">
              <a:buNone/>
              <a:defRPr sz="2829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36437" y="2268464"/>
            <a:ext cx="3448682" cy="42013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63"/>
            </a:lvl1pPr>
            <a:lvl2pPr marL="646618" indent="0">
              <a:buNone/>
              <a:defRPr sz="1980"/>
            </a:lvl2pPr>
            <a:lvl3pPr marL="1293236" indent="0">
              <a:buNone/>
              <a:defRPr sz="1697"/>
            </a:lvl3pPr>
            <a:lvl4pPr marL="1939854" indent="0">
              <a:buNone/>
              <a:defRPr sz="1414"/>
            </a:lvl4pPr>
            <a:lvl5pPr marL="2586472" indent="0">
              <a:buNone/>
              <a:defRPr sz="1414"/>
            </a:lvl5pPr>
            <a:lvl6pPr marL="3233090" indent="0">
              <a:buNone/>
              <a:defRPr sz="1414"/>
            </a:lvl6pPr>
            <a:lvl7pPr marL="3879708" indent="0">
              <a:buNone/>
              <a:defRPr sz="1414"/>
            </a:lvl7pPr>
            <a:lvl8pPr marL="4526326" indent="0">
              <a:buNone/>
              <a:defRPr sz="1414"/>
            </a:lvl8pPr>
            <a:lvl9pPr marL="5172944" indent="0">
              <a:buNone/>
              <a:defRPr sz="1414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734193" y="7006309"/>
            <a:ext cx="2406893" cy="402959"/>
          </a:xfrm>
          <a:prstGeom prst="rect">
            <a:avLst/>
          </a:prstGeom>
        </p:spPr>
        <p:txBody>
          <a:bodyPr/>
          <a:lstStyle/>
          <a:p>
            <a:fld id="{4A6BB2E4-3D66-4F4F-9A8D-AE580FDF0AE7}" type="datetimeFigureOut">
              <a:rPr lang="fr-FR" smtClean="0"/>
              <a:pPr/>
              <a:t>02/02/2021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540738" y="7006309"/>
            <a:ext cx="3610339" cy="402959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50729" y="7006309"/>
            <a:ext cx="2406893" cy="402959"/>
          </a:xfrm>
          <a:prstGeom prst="rect">
            <a:avLst/>
          </a:prstGeom>
        </p:spPr>
        <p:txBody>
          <a:bodyPr/>
          <a:lstStyle/>
          <a:p>
            <a:fld id="{673A1884-EFDB-814F-BD46-A280A47173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63313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4193" y="402959"/>
            <a:ext cx="9223429" cy="1460302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734193" y="2012547"/>
            <a:ext cx="9223429" cy="47962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734193" y="7006309"/>
            <a:ext cx="2406893" cy="402959"/>
          </a:xfrm>
          <a:prstGeom prst="rect">
            <a:avLst/>
          </a:prstGeom>
        </p:spPr>
        <p:txBody>
          <a:bodyPr/>
          <a:lstStyle/>
          <a:p>
            <a:fld id="{4A6BB2E4-3D66-4F4F-9A8D-AE580FDF0AE7}" type="datetimeFigureOut">
              <a:rPr lang="fr-FR" smtClean="0"/>
              <a:pPr/>
              <a:t>02/02/2021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540738" y="7006309"/>
            <a:ext cx="3610339" cy="402959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550729" y="7006309"/>
            <a:ext cx="2406893" cy="402959"/>
          </a:xfrm>
          <a:prstGeom prst="rect">
            <a:avLst/>
          </a:prstGeom>
        </p:spPr>
        <p:txBody>
          <a:bodyPr/>
          <a:lstStyle/>
          <a:p>
            <a:fld id="{673A1884-EFDB-814F-BD46-A280A47173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070803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651764" y="402958"/>
            <a:ext cx="2305858" cy="6405800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734194" y="402958"/>
            <a:ext cx="6702028" cy="6405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734193" y="7006309"/>
            <a:ext cx="2406893" cy="402959"/>
          </a:xfrm>
          <a:prstGeom prst="rect">
            <a:avLst/>
          </a:prstGeom>
        </p:spPr>
        <p:txBody>
          <a:bodyPr/>
          <a:lstStyle/>
          <a:p>
            <a:fld id="{4A6BB2E4-3D66-4F4F-9A8D-AE580FDF0AE7}" type="datetimeFigureOut">
              <a:rPr lang="fr-FR" smtClean="0"/>
              <a:pPr/>
              <a:t>02/02/2021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540738" y="7006309"/>
            <a:ext cx="3610339" cy="402959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550729" y="7006309"/>
            <a:ext cx="2406893" cy="402959"/>
          </a:xfrm>
          <a:prstGeom prst="rect">
            <a:avLst/>
          </a:prstGeom>
        </p:spPr>
        <p:txBody>
          <a:bodyPr/>
          <a:lstStyle/>
          <a:p>
            <a:fld id="{673A1884-EFDB-814F-BD46-A280A47173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489284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0691813" cy="7559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71092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711" r:id="rId11"/>
  </p:sldLayoutIdLst>
  <p:timing>
    <p:tnLst>
      <p:par>
        <p:cTn id="1" dur="indefinite" restart="never" nodeType="tmRoot"/>
      </p:par>
    </p:tnLst>
  </p:timing>
  <p:txStyles>
    <p:titleStyle>
      <a:lvl1pPr algn="l" defTabSz="1293236" rtl="0" eaLnBrk="1" latinLnBrk="0" hangingPunct="1">
        <a:lnSpc>
          <a:spcPct val="90000"/>
        </a:lnSpc>
        <a:spcBef>
          <a:spcPct val="0"/>
        </a:spcBef>
        <a:buNone/>
        <a:defRPr sz="622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3309" indent="-323309" algn="l" defTabSz="1293236" rtl="0" eaLnBrk="1" latinLnBrk="0" hangingPunct="1">
        <a:lnSpc>
          <a:spcPct val="90000"/>
        </a:lnSpc>
        <a:spcBef>
          <a:spcPts val="1414"/>
        </a:spcBef>
        <a:buFont typeface="Arial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1pPr>
      <a:lvl2pPr marL="969927" indent="-323309" algn="l" defTabSz="1293236" rtl="0" eaLnBrk="1" latinLnBrk="0" hangingPunct="1">
        <a:lnSpc>
          <a:spcPct val="90000"/>
        </a:lnSpc>
        <a:spcBef>
          <a:spcPts val="707"/>
        </a:spcBef>
        <a:buFont typeface="Arial"/>
        <a:buChar char="•"/>
        <a:defRPr sz="3394" kern="1200">
          <a:solidFill>
            <a:schemeClr val="tx1"/>
          </a:solidFill>
          <a:latin typeface="+mn-lt"/>
          <a:ea typeface="+mn-ea"/>
          <a:cs typeface="+mn-cs"/>
        </a:defRPr>
      </a:lvl2pPr>
      <a:lvl3pPr marL="1616545" indent="-323309" algn="l" defTabSz="1293236" rtl="0" eaLnBrk="1" latinLnBrk="0" hangingPunct="1">
        <a:lnSpc>
          <a:spcPct val="90000"/>
        </a:lnSpc>
        <a:spcBef>
          <a:spcPts val="707"/>
        </a:spcBef>
        <a:buFont typeface="Arial"/>
        <a:buChar char="•"/>
        <a:defRPr sz="2829" kern="1200">
          <a:solidFill>
            <a:schemeClr val="tx1"/>
          </a:solidFill>
          <a:latin typeface="+mn-lt"/>
          <a:ea typeface="+mn-ea"/>
          <a:cs typeface="+mn-cs"/>
        </a:defRPr>
      </a:lvl3pPr>
      <a:lvl4pPr marL="2263163" indent="-323309" algn="l" defTabSz="1293236" rtl="0" eaLnBrk="1" latinLnBrk="0" hangingPunct="1">
        <a:lnSpc>
          <a:spcPct val="90000"/>
        </a:lnSpc>
        <a:spcBef>
          <a:spcPts val="707"/>
        </a:spcBef>
        <a:buFont typeface="Arial"/>
        <a:buChar char="•"/>
        <a:defRPr sz="2546" kern="1200">
          <a:solidFill>
            <a:schemeClr val="tx1"/>
          </a:solidFill>
          <a:latin typeface="+mn-lt"/>
          <a:ea typeface="+mn-ea"/>
          <a:cs typeface="+mn-cs"/>
        </a:defRPr>
      </a:lvl4pPr>
      <a:lvl5pPr marL="2909781" indent="-323309" algn="l" defTabSz="1293236" rtl="0" eaLnBrk="1" latinLnBrk="0" hangingPunct="1">
        <a:lnSpc>
          <a:spcPct val="90000"/>
        </a:lnSpc>
        <a:spcBef>
          <a:spcPts val="707"/>
        </a:spcBef>
        <a:buFont typeface="Arial"/>
        <a:buChar char="•"/>
        <a:defRPr sz="2546" kern="1200">
          <a:solidFill>
            <a:schemeClr val="tx1"/>
          </a:solidFill>
          <a:latin typeface="+mn-lt"/>
          <a:ea typeface="+mn-ea"/>
          <a:cs typeface="+mn-cs"/>
        </a:defRPr>
      </a:lvl5pPr>
      <a:lvl6pPr marL="3556399" indent="-323309" algn="l" defTabSz="1293236" rtl="0" eaLnBrk="1" latinLnBrk="0" hangingPunct="1">
        <a:lnSpc>
          <a:spcPct val="90000"/>
        </a:lnSpc>
        <a:spcBef>
          <a:spcPts val="707"/>
        </a:spcBef>
        <a:buFont typeface="Arial"/>
        <a:buChar char="•"/>
        <a:defRPr sz="2546" kern="1200">
          <a:solidFill>
            <a:schemeClr val="tx1"/>
          </a:solidFill>
          <a:latin typeface="+mn-lt"/>
          <a:ea typeface="+mn-ea"/>
          <a:cs typeface="+mn-cs"/>
        </a:defRPr>
      </a:lvl6pPr>
      <a:lvl7pPr marL="4203017" indent="-323309" algn="l" defTabSz="1293236" rtl="0" eaLnBrk="1" latinLnBrk="0" hangingPunct="1">
        <a:lnSpc>
          <a:spcPct val="90000"/>
        </a:lnSpc>
        <a:spcBef>
          <a:spcPts val="707"/>
        </a:spcBef>
        <a:buFont typeface="Arial"/>
        <a:buChar char="•"/>
        <a:defRPr sz="2546" kern="1200">
          <a:solidFill>
            <a:schemeClr val="tx1"/>
          </a:solidFill>
          <a:latin typeface="+mn-lt"/>
          <a:ea typeface="+mn-ea"/>
          <a:cs typeface="+mn-cs"/>
        </a:defRPr>
      </a:lvl7pPr>
      <a:lvl8pPr marL="4849635" indent="-323309" algn="l" defTabSz="1293236" rtl="0" eaLnBrk="1" latinLnBrk="0" hangingPunct="1">
        <a:lnSpc>
          <a:spcPct val="90000"/>
        </a:lnSpc>
        <a:spcBef>
          <a:spcPts val="707"/>
        </a:spcBef>
        <a:buFont typeface="Arial"/>
        <a:buChar char="•"/>
        <a:defRPr sz="2546" kern="1200">
          <a:solidFill>
            <a:schemeClr val="tx1"/>
          </a:solidFill>
          <a:latin typeface="+mn-lt"/>
          <a:ea typeface="+mn-ea"/>
          <a:cs typeface="+mn-cs"/>
        </a:defRPr>
      </a:lvl8pPr>
      <a:lvl9pPr marL="5496253" indent="-323309" algn="l" defTabSz="1293236" rtl="0" eaLnBrk="1" latinLnBrk="0" hangingPunct="1">
        <a:lnSpc>
          <a:spcPct val="90000"/>
        </a:lnSpc>
        <a:spcBef>
          <a:spcPts val="707"/>
        </a:spcBef>
        <a:buFont typeface="Arial"/>
        <a:buChar char="•"/>
        <a:defRPr sz="25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93236" rtl="0" eaLnBrk="1" latinLnBrk="0" hangingPunct="1">
        <a:defRPr sz="2546" kern="1200">
          <a:solidFill>
            <a:schemeClr val="tx1"/>
          </a:solidFill>
          <a:latin typeface="+mn-lt"/>
          <a:ea typeface="+mn-ea"/>
          <a:cs typeface="+mn-cs"/>
        </a:defRPr>
      </a:lvl1pPr>
      <a:lvl2pPr marL="646618" algn="l" defTabSz="1293236" rtl="0" eaLnBrk="1" latinLnBrk="0" hangingPunct="1">
        <a:defRPr sz="2546" kern="1200">
          <a:solidFill>
            <a:schemeClr val="tx1"/>
          </a:solidFill>
          <a:latin typeface="+mn-lt"/>
          <a:ea typeface="+mn-ea"/>
          <a:cs typeface="+mn-cs"/>
        </a:defRPr>
      </a:lvl2pPr>
      <a:lvl3pPr marL="1293236" algn="l" defTabSz="1293236" rtl="0" eaLnBrk="1" latinLnBrk="0" hangingPunct="1">
        <a:defRPr sz="2546" kern="1200">
          <a:solidFill>
            <a:schemeClr val="tx1"/>
          </a:solidFill>
          <a:latin typeface="+mn-lt"/>
          <a:ea typeface="+mn-ea"/>
          <a:cs typeface="+mn-cs"/>
        </a:defRPr>
      </a:lvl3pPr>
      <a:lvl4pPr marL="1939854" algn="l" defTabSz="1293236" rtl="0" eaLnBrk="1" latinLnBrk="0" hangingPunct="1">
        <a:defRPr sz="2546" kern="1200">
          <a:solidFill>
            <a:schemeClr val="tx1"/>
          </a:solidFill>
          <a:latin typeface="+mn-lt"/>
          <a:ea typeface="+mn-ea"/>
          <a:cs typeface="+mn-cs"/>
        </a:defRPr>
      </a:lvl4pPr>
      <a:lvl5pPr marL="2586472" algn="l" defTabSz="1293236" rtl="0" eaLnBrk="1" latinLnBrk="0" hangingPunct="1">
        <a:defRPr sz="2546" kern="1200">
          <a:solidFill>
            <a:schemeClr val="tx1"/>
          </a:solidFill>
          <a:latin typeface="+mn-lt"/>
          <a:ea typeface="+mn-ea"/>
          <a:cs typeface="+mn-cs"/>
        </a:defRPr>
      </a:lvl5pPr>
      <a:lvl6pPr marL="3233090" algn="l" defTabSz="1293236" rtl="0" eaLnBrk="1" latinLnBrk="0" hangingPunct="1">
        <a:defRPr sz="2546" kern="1200">
          <a:solidFill>
            <a:schemeClr val="tx1"/>
          </a:solidFill>
          <a:latin typeface="+mn-lt"/>
          <a:ea typeface="+mn-ea"/>
          <a:cs typeface="+mn-cs"/>
        </a:defRPr>
      </a:lvl6pPr>
      <a:lvl7pPr marL="3879708" algn="l" defTabSz="1293236" rtl="0" eaLnBrk="1" latinLnBrk="0" hangingPunct="1">
        <a:defRPr sz="2546" kern="1200">
          <a:solidFill>
            <a:schemeClr val="tx1"/>
          </a:solidFill>
          <a:latin typeface="+mn-lt"/>
          <a:ea typeface="+mn-ea"/>
          <a:cs typeface="+mn-cs"/>
        </a:defRPr>
      </a:lvl7pPr>
      <a:lvl8pPr marL="4526326" algn="l" defTabSz="1293236" rtl="0" eaLnBrk="1" latinLnBrk="0" hangingPunct="1">
        <a:defRPr sz="2546" kern="1200">
          <a:solidFill>
            <a:schemeClr val="tx1"/>
          </a:solidFill>
          <a:latin typeface="+mn-lt"/>
          <a:ea typeface="+mn-ea"/>
          <a:cs typeface="+mn-cs"/>
        </a:defRPr>
      </a:lvl8pPr>
      <a:lvl9pPr marL="5172944" algn="l" defTabSz="1293236" rtl="0" eaLnBrk="1" latinLnBrk="0" hangingPunct="1">
        <a:defRPr sz="25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/>
          <p:cNvSpPr txBox="1"/>
          <p:nvPr/>
        </p:nvSpPr>
        <p:spPr>
          <a:xfrm>
            <a:off x="757646" y="1619794"/>
            <a:ext cx="2364377" cy="1015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i="1" dirty="0" smtClean="0">
                <a:latin typeface="Century Gothic" charset="0"/>
                <a:ea typeface="Century Gothic" charset="0"/>
                <a:cs typeface="Century Gothic" charset="0"/>
              </a:rPr>
              <a:t>UN NOUVEAU GOBELET </a:t>
            </a:r>
          </a:p>
          <a:p>
            <a:pPr algn="ctr"/>
            <a:r>
              <a:rPr lang="fr-FR" sz="2000" b="1" i="1" dirty="0" smtClean="0">
                <a:latin typeface="Century Gothic" charset="0"/>
                <a:ea typeface="Century Gothic" charset="0"/>
                <a:cs typeface="Century Gothic" charset="0"/>
              </a:rPr>
              <a:t>100 % PAPIER</a:t>
            </a:r>
            <a:endParaRPr lang="fr-FR" sz="2000" b="1" i="1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515292" y="4637314"/>
            <a:ext cx="917652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                                             </a:t>
            </a:r>
            <a:r>
              <a:rPr lang="fr-FR" sz="2400" b="1" dirty="0" smtClean="0"/>
              <a:t>TARIFS BOISSONS CHAUDES</a:t>
            </a:r>
          </a:p>
          <a:p>
            <a:r>
              <a:rPr lang="fr-FR" dirty="0" smtClean="0"/>
              <a:t>                       </a:t>
            </a:r>
            <a:r>
              <a:rPr lang="fr-FR" dirty="0" smtClean="0"/>
              <a:t>  </a:t>
            </a:r>
            <a:r>
              <a:rPr lang="fr-FR" b="1" dirty="0" smtClean="0"/>
              <a:t>TARIF MONNAIE /  </a:t>
            </a:r>
            <a:r>
              <a:rPr lang="fr-FR" b="1" dirty="0" smtClean="0"/>
              <a:t>TARIF MONNAIE + MUG / TARIF </a:t>
            </a:r>
            <a:r>
              <a:rPr lang="fr-FR" b="1" dirty="0" smtClean="0"/>
              <a:t>BADGE / TARIF BADGE + MUG</a:t>
            </a:r>
          </a:p>
          <a:p>
            <a:r>
              <a:rPr lang="fr-FR" dirty="0" smtClean="0"/>
              <a:t>Café </a:t>
            </a:r>
            <a:r>
              <a:rPr lang="fr-FR" dirty="0" smtClean="0"/>
              <a:t>Grain         </a:t>
            </a:r>
            <a:r>
              <a:rPr lang="fr-FR" dirty="0" smtClean="0"/>
              <a:t>: </a:t>
            </a:r>
            <a:r>
              <a:rPr lang="fr-FR" dirty="0" smtClean="0"/>
              <a:t>    </a:t>
            </a:r>
            <a:r>
              <a:rPr lang="fr-FR" b="1" dirty="0" smtClean="0"/>
              <a:t>0,60 €                    0,55 </a:t>
            </a:r>
            <a:r>
              <a:rPr lang="fr-FR" b="1" dirty="0" smtClean="0"/>
              <a:t>€ </a:t>
            </a:r>
            <a:r>
              <a:rPr lang="fr-FR" b="1" dirty="0" smtClean="0"/>
              <a:t>                                  0,55 </a:t>
            </a:r>
            <a:r>
              <a:rPr lang="fr-FR" b="1" dirty="0" smtClean="0"/>
              <a:t>€</a:t>
            </a:r>
            <a:r>
              <a:rPr lang="fr-FR" dirty="0" smtClean="0"/>
              <a:t>                </a:t>
            </a:r>
            <a:r>
              <a:rPr lang="fr-FR" b="1" dirty="0" smtClean="0"/>
              <a:t>0,50 €                       </a:t>
            </a:r>
            <a:endParaRPr lang="fr-FR" b="1" dirty="0" smtClean="0"/>
          </a:p>
          <a:p>
            <a:r>
              <a:rPr lang="fr-FR" dirty="0" smtClean="0"/>
              <a:t>Café </a:t>
            </a:r>
            <a:r>
              <a:rPr lang="fr-FR" dirty="0" smtClean="0"/>
              <a:t>Lyophilisé </a:t>
            </a:r>
            <a:r>
              <a:rPr lang="fr-FR" dirty="0" smtClean="0"/>
              <a:t>:     </a:t>
            </a:r>
            <a:r>
              <a:rPr lang="fr-FR" b="1" dirty="0" smtClean="0"/>
              <a:t>0,50 €                    0,40 €                                   </a:t>
            </a:r>
            <a:r>
              <a:rPr lang="fr-FR" b="1" dirty="0" smtClean="0"/>
              <a:t>0,40 €</a:t>
            </a:r>
            <a:r>
              <a:rPr lang="fr-FR" dirty="0" smtClean="0"/>
              <a:t>                </a:t>
            </a:r>
            <a:r>
              <a:rPr lang="fr-FR" b="1" dirty="0" smtClean="0"/>
              <a:t>0,35 €</a:t>
            </a:r>
            <a:r>
              <a:rPr lang="fr-FR" dirty="0" smtClean="0"/>
              <a:t>                                  </a:t>
            </a:r>
            <a:endParaRPr lang="fr-FR" dirty="0" smtClean="0"/>
          </a:p>
          <a:p>
            <a:r>
              <a:rPr lang="fr-FR" dirty="0" smtClean="0"/>
              <a:t>Chocolat </a:t>
            </a:r>
            <a:r>
              <a:rPr lang="fr-FR" dirty="0" smtClean="0"/>
              <a:t>, thé   </a:t>
            </a:r>
            <a:r>
              <a:rPr lang="fr-FR" dirty="0" smtClean="0"/>
              <a:t>: </a:t>
            </a:r>
            <a:r>
              <a:rPr lang="fr-FR" dirty="0" smtClean="0"/>
              <a:t>    </a:t>
            </a:r>
            <a:r>
              <a:rPr lang="fr-FR" b="1" dirty="0" smtClean="0"/>
              <a:t>0,50 €                   </a:t>
            </a:r>
            <a:r>
              <a:rPr lang="fr-FR" dirty="0" smtClean="0"/>
              <a:t> </a:t>
            </a:r>
            <a:r>
              <a:rPr lang="fr-FR" b="1" dirty="0" smtClean="0"/>
              <a:t>0,40 € </a:t>
            </a:r>
            <a:r>
              <a:rPr lang="fr-FR" b="1" dirty="0" smtClean="0"/>
              <a:t>                                  0,40 €</a:t>
            </a:r>
            <a:r>
              <a:rPr lang="fr-FR" dirty="0" smtClean="0"/>
              <a:t>                </a:t>
            </a:r>
            <a:r>
              <a:rPr lang="fr-FR" b="1" dirty="0" smtClean="0"/>
              <a:t>0,35 €</a:t>
            </a:r>
            <a:endParaRPr lang="fr-FR" b="1" dirty="0" smtClean="0"/>
          </a:p>
          <a:p>
            <a:r>
              <a:rPr lang="fr-FR" dirty="0" smtClean="0"/>
              <a:t>Boissons  </a:t>
            </a:r>
          </a:p>
          <a:p>
            <a:r>
              <a:rPr lang="fr-FR" dirty="0" smtClean="0"/>
              <a:t>Gourmandes    </a:t>
            </a:r>
            <a:r>
              <a:rPr lang="fr-FR" b="1" dirty="0" smtClean="0"/>
              <a:t>:      0,50 €                    0,45 €                                  </a:t>
            </a:r>
            <a:r>
              <a:rPr lang="fr-FR" dirty="0" smtClean="0"/>
              <a:t> </a:t>
            </a:r>
            <a:r>
              <a:rPr lang="fr-FR" b="1" dirty="0" smtClean="0"/>
              <a:t>0,45 €</a:t>
            </a:r>
            <a:r>
              <a:rPr lang="fr-FR" dirty="0" smtClean="0"/>
              <a:t>                </a:t>
            </a:r>
            <a:r>
              <a:rPr lang="fr-FR" b="1" dirty="0" smtClean="0"/>
              <a:t>0,40 €                               </a:t>
            </a:r>
            <a:endParaRPr lang="fr-FR" b="1" dirty="0" smtClean="0"/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780646" y="1619794"/>
            <a:ext cx="2826951" cy="1015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i="1" dirty="0" smtClean="0">
                <a:latin typeface="Century Gothic" charset="0"/>
                <a:ea typeface="Century Gothic" charset="0"/>
                <a:cs typeface="Century Gothic" charset="0"/>
              </a:rPr>
              <a:t>OPTEZ POUR LE MUG ET BENEFICIEZ DE TARIFS REDUITS</a:t>
            </a:r>
            <a:endParaRPr lang="fr-FR" sz="2000" b="1" i="1" dirty="0">
              <a:latin typeface="Century Gothic" charset="0"/>
              <a:ea typeface="Century Gothic" charset="0"/>
              <a:cs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23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467</TotalTime>
  <Words>80</Words>
  <Application>Microsoft Office PowerPoint</Application>
  <PresentationFormat>Personnalisé</PresentationFormat>
  <Paragraphs>10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Conception personnalisée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de Microsoft Office</dc:creator>
  <cp:lastModifiedBy>gcalvier</cp:lastModifiedBy>
  <cp:revision>47</cp:revision>
  <dcterms:created xsi:type="dcterms:W3CDTF">2018-12-02T14:03:48Z</dcterms:created>
  <dcterms:modified xsi:type="dcterms:W3CDTF">2021-02-02T11:59:10Z</dcterms:modified>
</cp:coreProperties>
</file>